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81" r:id="rId19"/>
    <p:sldId id="274" r:id="rId20"/>
    <p:sldId id="275" r:id="rId21"/>
    <p:sldId id="280" r:id="rId22"/>
    <p:sldId id="276" r:id="rId23"/>
    <p:sldId id="277" r:id="rId24"/>
    <p:sldId id="278" r:id="rId25"/>
    <p:sldId id="284" r:id="rId26"/>
    <p:sldId id="279" r:id="rId27"/>
    <p:sldId id="282" r:id="rId28"/>
    <p:sldId id="283" r:id="rId29"/>
  </p:sldIdLst>
  <p:sldSz cx="14630400" cy="8229600"/>
  <p:notesSz cx="8229600" cy="14630400"/>
  <p:embeddedFontLst>
    <p:embeddedFont>
      <p:font typeface="Brygada 1918" panose="020B0604020202020204" charset="0"/>
      <p:regular r:id="rId31"/>
    </p:embeddedFont>
    <p:embeddedFont>
      <p:font typeface="Brygada 1918 Semi Bold" panose="020B0604020202020204" charset="0"/>
      <p:regular r:id="rId32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10" name="Kép 9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4E19F7-B275-211C-86D9-52CE5037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83200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E015A25-D9EF-CBAB-AEC2-D0B01D3E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673" y="1009985"/>
            <a:ext cx="8253050" cy="68702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700" y="1009985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15" y="4316455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(</a:t>
            </a:r>
            <a:r>
              <a:rPr lang="hu-HU" sz="2000" dirty="0" err="1"/>
              <a:t>Point-to-Point</a:t>
            </a:r>
            <a:r>
              <a:rPr lang="hu-HU" sz="2000" dirty="0"/>
              <a:t> </a:t>
            </a:r>
            <a:r>
              <a:rPr lang="hu-HU" sz="2000" dirty="0" err="1"/>
              <a:t>Protocol</a:t>
            </a:r>
            <a:r>
              <a:rPr lang="hu-HU" sz="2000" dirty="0"/>
              <a:t>) egy réteg 2-es hálózati protokoll, amelyet két eszköz közötti közvetlen kapcsolat kialakítására használnak, például soros (</a:t>
            </a:r>
            <a:r>
              <a:rPr lang="hu-HU" sz="2000" dirty="0" err="1"/>
              <a:t>serial</a:t>
            </a:r>
            <a:r>
              <a:rPr lang="hu-HU" sz="2000" dirty="0"/>
              <a:t>) vonalakon. Támogatja a hitelesítést (PAP, CHAP), a link felépítését (LCP) és a hálózati réteg protokolljainak konfigurálását (pl. IPCP az IP-címekhez). Előnye, hogy biztonságosabb és rugalmasabb, mint a régebbi HDLC, ezért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4115816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E0FBD92-558F-6861-0B5C-B9B86755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59137"/>
            <a:ext cx="12179926" cy="64455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79956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3515</TotalTime>
  <Words>712</Words>
  <Application>Microsoft Office PowerPoint</Application>
  <PresentationFormat>Egyéni</PresentationFormat>
  <Paragraphs>172</Paragraphs>
  <Slides>28</Slides>
  <Notes>28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3" baseType="lpstr">
      <vt:lpstr>Brygada 1918 Semi Bold</vt:lpstr>
      <vt:lpstr>Brygada 1918</vt:lpstr>
      <vt:lpstr>Arial</vt:lpstr>
      <vt:lpstr>Wingdings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52</cp:revision>
  <dcterms:created xsi:type="dcterms:W3CDTF">2025-10-22T09:55:04Z</dcterms:created>
  <dcterms:modified xsi:type="dcterms:W3CDTF">2026-01-21T09:51:54Z</dcterms:modified>
</cp:coreProperties>
</file>